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25"/>
  </p:notesMasterIdLst>
  <p:sldIdLst>
    <p:sldId id="256" r:id="rId2"/>
    <p:sldId id="257" r:id="rId3"/>
    <p:sldId id="271" r:id="rId4"/>
    <p:sldId id="258" r:id="rId5"/>
    <p:sldId id="260" r:id="rId6"/>
    <p:sldId id="259" r:id="rId7"/>
    <p:sldId id="261" r:id="rId8"/>
    <p:sldId id="263" r:id="rId9"/>
    <p:sldId id="270" r:id="rId10"/>
    <p:sldId id="277" r:id="rId11"/>
    <p:sldId id="278" r:id="rId12"/>
    <p:sldId id="279" r:id="rId13"/>
    <p:sldId id="280" r:id="rId14"/>
    <p:sldId id="264" r:id="rId15"/>
    <p:sldId id="265" r:id="rId16"/>
    <p:sldId id="272" r:id="rId17"/>
    <p:sldId id="274" r:id="rId18"/>
    <p:sldId id="273" r:id="rId19"/>
    <p:sldId id="275" r:id="rId20"/>
    <p:sldId id="266" r:id="rId21"/>
    <p:sldId id="267" r:id="rId22"/>
    <p:sldId id="268" r:id="rId23"/>
    <p:sldId id="269" r:id="rId2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.karatas" initials="G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95" autoAdjust="0"/>
    <p:restoredTop sz="94660"/>
  </p:normalViewPr>
  <p:slideViewPr>
    <p:cSldViewPr>
      <p:cViewPr varScale="1">
        <p:scale>
          <a:sx n="45" d="100"/>
          <a:sy n="45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5E3C6-F296-470A-BDE5-6534CFE52DA8}" type="datetimeFigureOut">
              <a:rPr lang="tr-TR" smtClean="0"/>
              <a:pPr/>
              <a:t>12.01.2011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E7FF1-2FC8-4FF4-BD40-1D3BE7D2E9C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3059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SAKIN</a:t>
            </a:r>
            <a:r>
              <a:rPr lang="tr-TR" baseline="0" dirty="0" smtClean="0"/>
              <a:t> KOPYALAMAYIN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E7FF1-2FC8-4FF4-BD40-1D3BE7D2E9CD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3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" name="laser.wav"/>
          </p:stSnd>
        </p:sndAc>
      </p:transition>
    </mc:Choice>
    <mc:Fallback>
      <p:transition spd="slow">
        <p:fade/>
        <p:sndAc>
          <p:stSnd>
            <p:snd r:embed="rId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12.01.2011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13" name="laser.wav"/>
          </p:stSnd>
        </p:sndAc>
      </p:transition>
    </mc:Choice>
    <mc:Fallback>
      <p:transition spd="slow">
        <p:fade/>
        <p:sndAc>
          <p:stSnd>
            <p:snd r:embed="rId13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0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4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5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6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7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VE KONU İLE İLGİLİ BAZI BİLGİLER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DOĞRU İLİŞKİLERİ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3" name="laser.wav"/>
          </p:stSnd>
        </p:sndAc>
      </p:transition>
    </mc:Choice>
    <mc:Fallback>
      <p:transition spd="slow">
        <p:fade/>
        <p:sndAc>
          <p:stSnd>
            <p:snd r:embed="rId3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İÇ VE DIŞ AÇILAR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u="sng" dirty="0" smtClean="0"/>
              <a:t>İÇ AÇILAR</a:t>
            </a:r>
            <a:r>
              <a:rPr lang="tr-TR" dirty="0" smtClean="0"/>
              <a:t>			</a:t>
            </a:r>
            <a:r>
              <a:rPr lang="tr-TR" u="sng" dirty="0" smtClean="0"/>
              <a:t>DIŞ AÇILAR</a:t>
            </a:r>
          </a:p>
          <a:p>
            <a:pPr>
              <a:buNone/>
            </a:pPr>
            <a:r>
              <a:rPr lang="tr-TR" u="sng" dirty="0" smtClean="0"/>
              <a:t>Y</a:t>
            </a:r>
            <a:r>
              <a:rPr lang="tr-TR" dirty="0" smtClean="0"/>
              <a:t>,</a:t>
            </a:r>
            <a:r>
              <a:rPr lang="tr-TR" u="sng" dirty="0" smtClean="0"/>
              <a:t>X</a:t>
            </a:r>
            <a:r>
              <a:rPr lang="tr-TR" dirty="0" smtClean="0"/>
              <a:t>,</a:t>
            </a:r>
            <a:r>
              <a:rPr lang="tr-TR" u="sng" dirty="0" smtClean="0"/>
              <a:t>Z</a:t>
            </a:r>
            <a:r>
              <a:rPr lang="tr-TR" dirty="0" smtClean="0"/>
              <a:t>,</a:t>
            </a:r>
            <a:r>
              <a:rPr lang="tr-TR" u="sng" dirty="0" smtClean="0"/>
              <a:t>T</a:t>
            </a:r>
            <a:r>
              <a:rPr lang="tr-TR" dirty="0" smtClean="0"/>
              <a:t>			</a:t>
            </a:r>
            <a:r>
              <a:rPr lang="tr-TR" u="sng" dirty="0" smtClean="0"/>
              <a:t>B</a:t>
            </a:r>
            <a:r>
              <a:rPr lang="tr-TR" dirty="0" smtClean="0"/>
              <a:t>,</a:t>
            </a:r>
            <a:r>
              <a:rPr lang="tr-TR" u="sng" dirty="0" smtClean="0"/>
              <a:t>C</a:t>
            </a:r>
            <a:r>
              <a:rPr lang="tr-TR" dirty="0" smtClean="0"/>
              <a:t>,</a:t>
            </a:r>
            <a:r>
              <a:rPr lang="tr-TR" u="sng" dirty="0" smtClean="0"/>
              <a:t>D</a:t>
            </a:r>
            <a:r>
              <a:rPr lang="tr-TR" dirty="0" smtClean="0"/>
              <a:t>,</a:t>
            </a:r>
            <a:r>
              <a:rPr lang="tr-TR" u="sng" dirty="0" smtClean="0"/>
              <a:t>A</a:t>
            </a:r>
            <a:r>
              <a:rPr lang="tr-TR" dirty="0" smtClean="0"/>
              <a:t>		</a:t>
            </a:r>
            <a:endParaRPr lang="tr-TR" u="sng" dirty="0"/>
          </a:p>
        </p:txBody>
      </p:sp>
      <p:pic>
        <p:nvPicPr>
          <p:cNvPr id="4" name="3 Resim" descr="abc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83968" y="2132856"/>
            <a:ext cx="4538104" cy="3646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2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5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0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YÖNDEŞ AÇILAR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tr-TR" u="sng" dirty="0" smtClean="0"/>
              <a:t>Y</a:t>
            </a:r>
            <a:r>
              <a:rPr lang="tr-TR" dirty="0" smtClean="0"/>
              <a:t> VE </a:t>
            </a:r>
            <a:r>
              <a:rPr lang="tr-TR" u="sng" dirty="0" smtClean="0"/>
              <a:t>B</a:t>
            </a:r>
          </a:p>
          <a:p>
            <a:pPr>
              <a:buNone/>
            </a:pPr>
            <a:r>
              <a:rPr lang="tr-TR" u="sng" dirty="0" smtClean="0"/>
              <a:t>X</a:t>
            </a:r>
            <a:r>
              <a:rPr lang="tr-TR" dirty="0" smtClean="0"/>
              <a:t> VE</a:t>
            </a:r>
            <a:r>
              <a:rPr lang="tr-TR" u="sng" dirty="0" smtClean="0"/>
              <a:t> A</a:t>
            </a:r>
          </a:p>
          <a:p>
            <a:pPr>
              <a:buNone/>
            </a:pPr>
            <a:r>
              <a:rPr lang="tr-TR" u="sng" dirty="0" smtClean="0"/>
              <a:t>Z </a:t>
            </a:r>
            <a:r>
              <a:rPr lang="tr-TR" dirty="0" smtClean="0"/>
              <a:t>VE </a:t>
            </a:r>
            <a:r>
              <a:rPr lang="tr-TR" u="sng" dirty="0" smtClean="0"/>
              <a:t>C</a:t>
            </a:r>
          </a:p>
          <a:p>
            <a:pPr>
              <a:buNone/>
            </a:pPr>
            <a:r>
              <a:rPr lang="tr-TR" u="sng" dirty="0" smtClean="0"/>
              <a:t>T</a:t>
            </a:r>
            <a:r>
              <a:rPr lang="tr-TR" dirty="0" smtClean="0"/>
              <a:t> VE </a:t>
            </a:r>
            <a:r>
              <a:rPr lang="tr-TR" u="sng" dirty="0" smtClean="0"/>
              <a:t>D</a:t>
            </a:r>
            <a:endParaRPr lang="tr-TR" u="sng" dirty="0"/>
          </a:p>
        </p:txBody>
      </p:sp>
      <p:pic>
        <p:nvPicPr>
          <p:cNvPr id="4" name="3 Resim" descr="ab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1800" y="1582510"/>
            <a:ext cx="5112568" cy="41083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2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5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0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5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0" dur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İÇ TERS VE DIŞ TERS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u="sng" dirty="0" smtClean="0"/>
              <a:t>İÇ TERS</a:t>
            </a:r>
            <a:r>
              <a:rPr lang="tr-TR" dirty="0" smtClean="0"/>
              <a:t>			</a:t>
            </a:r>
            <a:r>
              <a:rPr lang="tr-TR" u="sng" dirty="0" smtClean="0"/>
              <a:t>DIŞ TERS</a:t>
            </a:r>
          </a:p>
          <a:p>
            <a:r>
              <a:rPr lang="tr-TR" u="sng" dirty="0" smtClean="0"/>
              <a:t>B</a:t>
            </a:r>
            <a:r>
              <a:rPr lang="tr-TR" dirty="0" smtClean="0"/>
              <a:t> VE </a:t>
            </a:r>
            <a:r>
              <a:rPr lang="tr-TR" u="sng" dirty="0" smtClean="0"/>
              <a:t>T</a:t>
            </a:r>
            <a:r>
              <a:rPr lang="tr-TR" dirty="0" smtClean="0"/>
              <a:t>			</a:t>
            </a:r>
            <a:r>
              <a:rPr lang="tr-TR" u="sng" dirty="0" smtClean="0"/>
              <a:t> Y </a:t>
            </a:r>
            <a:r>
              <a:rPr lang="tr-TR" dirty="0" smtClean="0"/>
              <a:t>VE </a:t>
            </a:r>
            <a:r>
              <a:rPr lang="tr-TR" u="sng" dirty="0" smtClean="0"/>
              <a:t>D</a:t>
            </a:r>
          </a:p>
          <a:p>
            <a:r>
              <a:rPr lang="tr-TR" u="sng" dirty="0" smtClean="0"/>
              <a:t>Z</a:t>
            </a:r>
            <a:r>
              <a:rPr lang="tr-TR" dirty="0" smtClean="0"/>
              <a:t> VE</a:t>
            </a:r>
            <a:r>
              <a:rPr lang="tr-TR" u="sng" dirty="0" smtClean="0"/>
              <a:t> A</a:t>
            </a:r>
            <a:r>
              <a:rPr lang="tr-TR" dirty="0" smtClean="0"/>
              <a:t>			</a:t>
            </a:r>
            <a:r>
              <a:rPr lang="tr-TR" u="sng" dirty="0" smtClean="0"/>
              <a:t>X</a:t>
            </a:r>
            <a:r>
              <a:rPr lang="tr-TR" dirty="0" smtClean="0"/>
              <a:t> VE </a:t>
            </a:r>
            <a:r>
              <a:rPr lang="tr-TR" u="sng" dirty="0" smtClean="0"/>
              <a:t>C</a:t>
            </a:r>
          </a:p>
          <a:p>
            <a:endParaRPr lang="tr-TR" u="sng" dirty="0" smtClean="0"/>
          </a:p>
          <a:p>
            <a:pPr>
              <a:buNone/>
            </a:pPr>
            <a:endParaRPr lang="tr-TR" dirty="0" smtClean="0"/>
          </a:p>
          <a:p>
            <a:endParaRPr lang="tr-TR" u="sng" dirty="0"/>
          </a:p>
        </p:txBody>
      </p:sp>
      <p:pic>
        <p:nvPicPr>
          <p:cNvPr id="4" name="3 Resim" descr="abc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31640" y="2708920"/>
            <a:ext cx="4362107" cy="3158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5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0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TERS AÇILAR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u="sng" dirty="0" smtClean="0"/>
              <a:t>Y</a:t>
            </a:r>
            <a:r>
              <a:rPr lang="tr-TR" dirty="0" smtClean="0"/>
              <a:t> VE </a:t>
            </a:r>
            <a:r>
              <a:rPr lang="tr-TR" u="sng" dirty="0" smtClean="0"/>
              <a:t>T</a:t>
            </a:r>
          </a:p>
          <a:p>
            <a:r>
              <a:rPr lang="tr-TR" u="sng" dirty="0" smtClean="0"/>
              <a:t>X </a:t>
            </a:r>
            <a:r>
              <a:rPr lang="tr-TR" dirty="0" smtClean="0"/>
              <a:t>VE </a:t>
            </a:r>
            <a:r>
              <a:rPr lang="tr-TR" u="sng" dirty="0" smtClean="0"/>
              <a:t>Z</a:t>
            </a:r>
          </a:p>
          <a:p>
            <a:r>
              <a:rPr lang="tr-TR" u="sng" dirty="0" smtClean="0"/>
              <a:t>B</a:t>
            </a:r>
            <a:r>
              <a:rPr lang="tr-TR" dirty="0" smtClean="0"/>
              <a:t> VE </a:t>
            </a:r>
            <a:r>
              <a:rPr lang="tr-TR" u="sng" dirty="0" smtClean="0"/>
              <a:t>D</a:t>
            </a:r>
          </a:p>
          <a:p>
            <a:r>
              <a:rPr lang="tr-TR" u="sng" dirty="0" smtClean="0"/>
              <a:t>A </a:t>
            </a:r>
            <a:r>
              <a:rPr lang="tr-TR" dirty="0" smtClean="0"/>
              <a:t>VE </a:t>
            </a:r>
            <a:r>
              <a:rPr lang="tr-TR" u="sng" dirty="0" smtClean="0"/>
              <a:t>C</a:t>
            </a:r>
            <a:endParaRPr lang="tr-TR" u="sng" dirty="0"/>
          </a:p>
        </p:txBody>
      </p:sp>
      <p:pic>
        <p:nvPicPr>
          <p:cNvPr id="4" name="3 Resim" descr="abc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9842" y="1340768"/>
            <a:ext cx="5274208" cy="4238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2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5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0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5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0" dur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BİR NOKTADA KESİŞME</a:t>
            </a:r>
            <a:endParaRPr lang="tr-TR" dirty="0"/>
          </a:p>
        </p:txBody>
      </p:sp>
      <p:pic>
        <p:nvPicPr>
          <p:cNvPr id="4" name="3 İçerik Yer Tutucusu" descr="bir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27784" y="1484784"/>
            <a:ext cx="4252292" cy="4140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DOĞRU VE ÇEMBER ARKADAŞLIĞI VE  BAZI BİLGİLER</a:t>
            </a:r>
            <a:endParaRPr lang="tr-TR" dirty="0"/>
          </a:p>
        </p:txBody>
      </p:sp>
      <p:sp>
        <p:nvSpPr>
          <p:cNvPr id="4" name="3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DOĞRU,ÇEMBER VE DAİRE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KİRİŞ VE YAY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BİR ÇEMBERDE EŞ KİRİŞLERİN SINIRLANDIĞI YAYLARIN ÖLÇÜLERİ  VE UZUNLUKLARI EŞİTTİR</a:t>
            </a:r>
          </a:p>
          <a:p>
            <a:r>
              <a:rPr lang="tr-TR" dirty="0" smtClean="0"/>
              <a:t>BİR ÇEMBERDE EŞ  KİRİŞLER MERKEZDEN EŞİT UZAKLIKTADIR</a:t>
            </a:r>
          </a:p>
          <a:p>
            <a:r>
              <a:rPr lang="tr-TR" dirty="0" smtClean="0"/>
              <a:t>BİR  ÇEMBEREDE MERKEZDEN KİRİŞE İNDİRİLEN DİKME BU KİRİŞİ VE YAYLARINI ORTALAR</a:t>
            </a:r>
          </a:p>
          <a:p>
            <a:r>
              <a:rPr lang="tr-TR" dirty="0" smtClean="0"/>
              <a:t>BİR  ÇEMBERDE  PARALEL İKİ KİRİŞ ARASINDA KALAN YAYLAR EŞTİR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9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2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7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2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7" dur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MERKEZ AÇI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BİR MERKEZ AÇININ ÖLÇÜSÜ GÖRDÜĞÜ YAYIN ÖLÇÜSÜNE EŞİTTİR</a:t>
            </a:r>
            <a:endParaRPr lang="tr-TR" dirty="0"/>
          </a:p>
        </p:txBody>
      </p:sp>
      <p:pic>
        <p:nvPicPr>
          <p:cNvPr id="4" name="3 Resim" descr="merkez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5775" y="2348880"/>
            <a:ext cx="3598644" cy="3278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ÇEVRE AÇI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BİR ÇEMBERDE ÇEVRE AÇI MERKEZ AÇININ VEYA MERKEZ AÇIYI GÖREN YAYIN YARISINA EŞİTTİR</a:t>
            </a:r>
          </a:p>
          <a:p>
            <a:r>
              <a:rPr lang="tr-TR" dirty="0" smtClean="0"/>
              <a:t>BİR ÇEMBERDE AYNI YAYI GÖREN ÇEVRE AÇININ ÖLÇÜLERİ EŞİTTİR</a:t>
            </a:r>
          </a:p>
          <a:p>
            <a:r>
              <a:rPr lang="tr-TR" dirty="0" smtClean="0"/>
              <a:t>BİR ÇEMBERDE ÇAPI GÖREN ÇEVRE AÇININ ÖLÇÜSÜ 90 DERECEDİR</a:t>
            </a:r>
            <a:endParaRPr lang="tr-TR" dirty="0"/>
          </a:p>
        </p:txBody>
      </p:sp>
      <p:pic>
        <p:nvPicPr>
          <p:cNvPr id="4" name="3 Resim" descr="çevre açı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12938" y="3277823"/>
            <a:ext cx="2808312" cy="2372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5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0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MAJÖR VE MİNÖR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MERKEZ AÇININ KENARLARININ ÇEMBERİ  VEYA DAİREYİ KESTİĞİ NOKTALARIN ARASINDAKİ YAYLARDAN BÜYÜK OLANI ‘’MAJÖR’’ ,KÜÇÜK YAYA İSE ‘’MİNÖR’’ YAY ADI VERİLİR</a:t>
            </a:r>
            <a:endParaRPr lang="tr-TR" dirty="0"/>
          </a:p>
        </p:txBody>
      </p:sp>
      <p:pic>
        <p:nvPicPr>
          <p:cNvPr id="4" name="3 Resim" descr="majör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5736" y="2543086"/>
            <a:ext cx="4162186" cy="2420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KESİŞEN DOĞRULAR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SADECE BİR NOKTALARI ORTAK OLAN DOĞRULARA KESİŞEN DOĞRU DENİR</a:t>
            </a:r>
            <a:endParaRPr lang="tr-TR" dirty="0"/>
          </a:p>
        </p:txBody>
      </p:sp>
      <p:pic>
        <p:nvPicPr>
          <p:cNvPr id="5" name="4 Resim" descr="kesişen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91680" y="2276872"/>
            <a:ext cx="5676631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TEĞET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ÇEMBERİN YALNIZ BİR NOKTASINDAN GEÇEN DOĞRUYA TEĞET DENİR</a:t>
            </a:r>
            <a:endParaRPr lang="tr-TR" dirty="0"/>
          </a:p>
        </p:txBody>
      </p:sp>
      <p:pic>
        <p:nvPicPr>
          <p:cNvPr id="4" name="3 Resim" descr="teğet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5776" y="2276872"/>
            <a:ext cx="3888432" cy="32121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KESEN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ÇEMBERİ FARKLI İKİ NOKTADA KESEN DOĞRUDUR</a:t>
            </a:r>
            <a:endParaRPr lang="tr-TR" dirty="0"/>
          </a:p>
        </p:txBody>
      </p:sp>
      <p:pic>
        <p:nvPicPr>
          <p:cNvPr id="4" name="3 Resim" descr="kesen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9751" y="2636913"/>
            <a:ext cx="4794109" cy="3274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KİRİŞ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UÇLARI ÇEMBERİN İKİ FARKLI NOKTASINDA OLAN DOĞRU PARÇASINA DENİR</a:t>
            </a:r>
            <a:endParaRPr lang="tr-TR" dirty="0"/>
          </a:p>
        </p:txBody>
      </p:sp>
      <p:pic>
        <p:nvPicPr>
          <p:cNvPr id="4" name="3 Resim" descr="kiriş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89831" y="2442515"/>
            <a:ext cx="4248472" cy="3358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ÇAP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ÇEMBERİ  ORATASINDAN İKİ EŞ PARAÇAYA AYIRAN DOĞRUNUN  ÇEMBERİN İÇNDE KALAN BÖLÜMÜ</a:t>
            </a:r>
            <a:endParaRPr lang="tr-TR" dirty="0"/>
          </a:p>
        </p:txBody>
      </p:sp>
      <p:pic>
        <p:nvPicPr>
          <p:cNvPr id="6" name="5 Resim" descr="çaap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15816" y="2276872"/>
            <a:ext cx="4536504" cy="3427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DİK KESİŞEN DOĞRULAR</a:t>
            </a:r>
            <a:endParaRPr lang="tr-TR" dirty="0"/>
          </a:p>
        </p:txBody>
      </p:sp>
      <p:pic>
        <p:nvPicPr>
          <p:cNvPr id="4" name="3 İçerik Yer Tutucusu" descr="dik kesişe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7664" y="1916832"/>
            <a:ext cx="4824536" cy="38820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PARALEL DOĞRULAR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ARALARINDAKİ UZAKKLIK DAİMA SABİT OLAN VE HİÇ ORTAK NOKKTASI BULUNMAYAN İKİ DOĞRU BİRBİRNE PARALELDİR</a:t>
            </a:r>
            <a:endParaRPr lang="tr-TR" dirty="0"/>
          </a:p>
        </p:txBody>
      </p:sp>
      <p:sp>
        <p:nvSpPr>
          <p:cNvPr id="16386" name="AutoShape 2" descr="data:image/jpg;base64,/9j/4AAQSkZJRgABAQAAAQABAAD/2wCEAAkGBg0QDA4QDxAQFQ8PEBAUDxIQFRgRDxAQExAWFRQQFRIXGyYeFxkvHxcYIDAgIyo1OC4sFx8xNTAqNzIrODUBCQoKDQwOFA8PGCkdHB0pNTAsNSopKTU1LCk1MCwpKSkuNSkpKSk1LDEpKSopKSkpLCksKSk1LCwsLykyLCkpLv/AABEIAH0BBAMBIgACEQEDEQH/xAAbAAEBAQEBAQEBAAAAAAAAAAAABQQDBgECB//EAD0QAAEDAgEIBwYEBgMBAAAAAAEAAgMEEQUSEyExQZOU0hQVUVNUVWEGIjJi09QzQ3GBIyRCUpGhg7HCcv/EABgBAQEBAQEAAAAAAAAAAAAAAAABAwIE/8QAHhEBAAIBBQEBAAAAAAAAAAAAAAERAgMSUWGRIQT/2gAMAwEAAhEDEQA/AP7SiItEEREBERAREQEURktXUySPgmZFAxxZGTEJXTFps+S5cLNyvdFteSTtC6dAxDxrOGbzoK6KR0DEPGs4ZvOnQMQ8azhm86CuikdAxDxrOGbzp0DEPGs4ZvOgropHQMQ8azhm86dAxDxrOGbzoK6KR0DEPGs4ZvOnQMQ8azhm86CuikdAxDxrOGbzp0DEPGs4ZvOgropHQMQ8azhm86dAxDxrOGbzoK6KR0DEPGs4ZvOnQMQ8azhm86CuikdAxDxrOGbzp0DEPGs4ZvOgropHQMQ8azhm86dAxDxrOGbzoK6KR0DEPGs4ZvOnQMQ8azhm86Cuik9X4h41nDM51wpZKwVzYjUMljZGX1H8ER5GULRMDg4+8SC63Y31bcLqIiAiIgIiICIiApeNTuObponES1F7ubrigaRnZgdhsQ1vzPb2KhUVDI43yPcGsja5z3HU1rQSXH0sFgwanec5UStIlqCLNd8UULb5qE9hFy4/M93Yg308DI2MYxoaxjWtY0amtaLAD9l0REBERLBERLBERLBERLBERLBERAREQEWLFcTbTxCRzXOGchZZltBllbEHG5GgF1z6LYHDTY6tfoexB9REQEREGXEsQbBC6QguIsGMHxSPcbMjb6kkD/a54RQOii/iEOmkcZJ3DU6V1r2+UABo9GhZoR0mrMn5FI5zYuySpsRJL6hoJYPmc/saq6AiIgIiICIiAiLHitfmYS8NynkhsUeoySuNmMvs06zsAJQZK3+YqW04/BgLJKk7HPuHQwf+3egZ26K6yYXQZmEMLsqRxL5n6jJK43e+2wbANgAC1oC+FfUQeIlwvHetIXunY6nDnZJY05lnum2XDltc4+uUV6XMV/f03Dyfcqkizx04xvt6tb9WWrtvHGKivkQm5iv7+m4eT7lMxX9/TcPJ9yqSLumG+eI8hNzFf39Nw8n3KZiv7+m4eT7lUkSjfPEeQm5iv7+m4eT7lMxX9/TcPJ9yqSJRvniPITcxX9/TcPJ9ymYr+/puHk+5VJEo3zxHkJuYr+/puHk+5WHHKPEnUc7WTQl5jcGtjhfHISRoDXmoIafVegRScYl3hrTjlGVR86h532Po8UjhtXysfcDIbbKlb6PlBsf8fuvRIiY47YpNbVnVznOYiL4R/aqiqJqJ8dO28pfA4e81ls3OyQuBeC29m6AQQTa41p7NYc+njkhdExtnk55hblVTnOcTNIAAc6Rk5ROtxNrCwVhF1TIREQFOxmqkDWQwutPUOLI3Wvm2gXknI+UaRfW4tG1b5JGtaXOIDWglzibNa0C5JJ1aNKl4NGZHPq3gh0wAga4WMdMDdgt/S518tw16Wg/DoDfR0jIomRRizI2hrRr0DtJ1nbc6ybruiICIiAiIgIiICkUY6RVOn/Jpy+OnGx8gJbNP/wBxt9A/tFv3jVQ85unicWzVBcMpuuKFts7NfYQHBrfme1UKenZHGyNjQ1jGhrWjU1rRYAf4QdEREBEXnvaqhxGRh6LKAy3vRt9yQ/8AJfSPTR+6S4zynGLq3oUU6np6sRsBmiFmtFjCSRYDQTntK6Zmq76Hcu+spaxPTaixZmq76Hcu+smZqu+h3LvrK2t9NqLFmarvody76yZmq76Hcu+sll9NqLFmarvody76yZmq76Hcu+sll9NqLFmarvody76yZmq76Hcu+sll9NqLFmarvoty76yiRYbinWEr2zNbCSzKLmksks0XyYcokfrcKTLjLOYr5b1CL4Fmr65sLMt1zctaxrRd8kjjZsbRtcT+3aQLkVo1IpHs3iEs8c7pb5TaudjWuYI3MY0jJjLQTpGq9ze1wbEKugIiy4lXtgidIQTawaxvxSSOIDI2+pJt6bdGoMWJnpE7aUfhtyZKs7M3f+HB+riLkf2tN/iF66w4RQuiiOcIM0jjJO4anSuAuBf+kABo9GhbkBERAREQEREBc552Rsc97g1jGlz3HQGtaLlx9LLopFaekVLacfgwlktSdjn/ABQ0/wDrLcOxrR/VoD94LA9xkqZWkS1FrNd8UUDb5qIjYfeLj8z3DYFUREBERAREQEREBERAREQEREBERAREQFmr6BkzMl2UCHB0b2Gz45G/DI0kEXHqCDqIIJB0ogwYRg7KZsobJM8yyvlkdM/LcZHgZVrABo0XsBYXOjs3oiApEX8zVmT8ikc5sfZJU2tJJ6hoJaPmL+wLtjNW9rWQwm1RUOLIzrzbQLyT27GjTp1uLBtWqjo2QxMijFmRtDW7To2k7SdJJ2koO6IiAiIgIiICIiDJilfmIi8NynktbEy9jJK82ZGDs06zsFyvmFYfmYQ1zsqRxL5n2tnJX6XvtsGwDYAAsdKOkVJnP4NO58dONj5dLZp/20xt/R52i1hAREQEREBERAREQEREBERAREQEREBERAREQF+ZJA1pc4gNaLkk2DQNJJOwL9KRih6ROykH4YDZKvszWV7kB/8Asg3H9jHdqD7grDK59W8EGYAQNdoMdMDdujY5x987dLQdSrIiAiIgIiICIiApXtLWGKjlcJo4bgAzSktbE1xsZLga7Xt66diozzsjY573BrGNLnuOprWgkk/sLryuN3GEYnUTBzZaulmZHGQS9jDDI2ngyQL5ZLiSP7pHBB2wWtnkZm6Sqw9wgZG3NRxSWjYQWsF85e3uOF9uSewqvQ4i8vzU7BHNYuaGuy45WCwL43WB0XF2kXFxrBusPs7ipllnaanpPwOEjIRDHC0gNbCbm73FzZH6L2GvJu3K0Y9+JQW+MVseSdZyc3JnNPZk5SgroiKgiIgIiICIiAiIgIiICIiAiIgIiICIiDNiNe2CF8rgTk2DWt+J7ybMjb6kkAfquWD0LoojnCDNK4yTuGoyO1tHygBrR6NCzRfzNWX/AJNI5zY+ySpsRJJ6hgOQPmc87Aq6AiIgIiICIiAiIgw4xhnSYRFnHMGXG8lga7KyHZQaQ4EFtwD+yz9UVXmE+6g5FWRBKOEVXmE+6h5Fwk9nJnSxymuqC+IPDP4cNm5dso2yNdha/YT2lXEQSuqKrzCfdQcidUVXmE+6g5FVRBK6oqvMJ91ByJ1RVeYT7qDkVVEErqiq8wn3UHInVFV5hPuoORVUQSuqKrzCfdQcidUVXmE+6g5FVRBK6oqvMJ91ByJ1RVeYT7qDkVVEErqiq8wn3UHInVFV5hPuoORVUQSuqKrzCfdQcidUVXmE+6g5FVRBK6oqvMJ91ByJ1RVeYT7qDkVVEErqiq8wn3UHInVFV5hPuoORVUQSuqKrzCfdQci+HB6rzCf9RHBcevwKsiDhR0bIYmRxizGNDWjWbDaTtOsk7SSV3REBERAREQEREBER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8" name="17 Resim" descr="parale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03648" y="2708920"/>
            <a:ext cx="5824010" cy="2800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4" presetClass="exit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anim to="" calcmode="lin" valueType="num">
                                      <p:cBhvr>
                                        <p:cTn id="26" dur="1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9" dur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16386" grpId="0"/>
      <p:bldP spid="1638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ORTAK DİKME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>
          <a:xfrm>
            <a:off x="395536" y="2060848"/>
            <a:ext cx="8229600" cy="4389120"/>
          </a:xfrm>
        </p:spPr>
        <p:txBody>
          <a:bodyPr/>
          <a:lstStyle/>
          <a:p>
            <a:r>
              <a:rPr lang="tr-TR" dirty="0" smtClean="0"/>
              <a:t>EĞER BİR KESEN PARALEL İKİ DOĞRUYA DİK İSE BU İKİ DOĞRUNUN                             ORTAK DİKMESİDİR </a:t>
            </a:r>
          </a:p>
          <a:p>
            <a:endParaRPr lang="tr-TR" dirty="0"/>
          </a:p>
        </p:txBody>
      </p:sp>
      <p:pic>
        <p:nvPicPr>
          <p:cNvPr id="4" name="3 Resim" descr="ortak dikme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3808" y="2708920"/>
            <a:ext cx="4435457" cy="3180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ÜÇ DOĞRUNUN ARKADAŞLIĞI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tr-TR" dirty="0" smtClean="0"/>
              <a:t>PARALEL OLAN VEYA PARALEL OLMAYAN İKİ DOĞRUNUN HER BİRİİN FARKLI DOĞRUDA KESEN ÜÇÜNCÜ BİR DOĞRU BU İKİ DOĞRUNUN KESENİDİR</a:t>
            </a:r>
            <a:endParaRPr lang="tr-TR" dirty="0"/>
          </a:p>
        </p:txBody>
      </p:sp>
      <p:pic>
        <p:nvPicPr>
          <p:cNvPr id="4" name="3 Resim" descr="kesen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51318" y="2875869"/>
            <a:ext cx="5201001" cy="2709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ÜÇÜNÜN BİRBİRİNE PARALEL OLMASI</a:t>
            </a:r>
            <a:endParaRPr lang="tr-TR" dirty="0"/>
          </a:p>
        </p:txBody>
      </p:sp>
      <p:pic>
        <p:nvPicPr>
          <p:cNvPr id="4" name="3 İçerik Yer Tutucusu" descr="paralel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23728" y="1700808"/>
            <a:ext cx="4608512" cy="3929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İKİŞER İKİŞER KESİŞME</a:t>
            </a:r>
            <a:endParaRPr lang="tr-TR" dirty="0"/>
          </a:p>
        </p:txBody>
      </p:sp>
      <p:pic>
        <p:nvPicPr>
          <p:cNvPr id="4" name="3 İçerik Yer Tutucusu" descr="iki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7624" y="1484784"/>
            <a:ext cx="6857186" cy="3145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075240" cy="172819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İKİSİ BİRBİRİNE PARALEL İKEN BAŞKA BİR DOĞRUNUN BU İKİ DOĞRUYU KESMESİ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İçerik Yer Tutucusu" descr="paraleli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35696" y="1772816"/>
            <a:ext cx="4896544" cy="3851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Ufuk">
  <a:themeElements>
    <a:clrScheme name="Gündönümü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GSK'S POWER">
      <a:majorFont>
        <a:latin typeface="Informal Roman"/>
        <a:ea typeface=""/>
        <a:cs typeface=""/>
      </a:majorFont>
      <a:minorFont>
        <a:latin typeface="Informal Roman"/>
        <a:ea typeface=""/>
        <a:cs typeface=""/>
      </a:minorFont>
    </a:fontScheme>
    <a:fmtScheme name="Ufuk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146</TotalTime>
  <Words>288</Words>
  <Application>Microsoft Office PowerPoint</Application>
  <PresentationFormat>Ekran Gösterisi (4:3)</PresentationFormat>
  <Paragraphs>62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Ufuk</vt:lpstr>
      <vt:lpstr>DOĞRU İLİŞKİLERİ</vt:lpstr>
      <vt:lpstr>KESİŞEN DOĞRULAR</vt:lpstr>
      <vt:lpstr>DİK KESİŞEN DOĞRULAR</vt:lpstr>
      <vt:lpstr>PARALEL DOĞRULAR</vt:lpstr>
      <vt:lpstr>ORTAK DİKME</vt:lpstr>
      <vt:lpstr>ÜÇ DOĞRUNUN ARKADAŞLIĞI</vt:lpstr>
      <vt:lpstr>ÜÇÜNÜN BİRBİRİNE PARALEL OLMASI</vt:lpstr>
      <vt:lpstr>İKİŞER İKİŞER KESİŞME</vt:lpstr>
      <vt:lpstr> İKİSİ BİRBİRİNE PARALEL İKEN BAŞKA BİR DOĞRUNUN BU İKİ DOĞRUYU KESMESİ   </vt:lpstr>
      <vt:lpstr>İÇ VE DIŞ AÇILAR</vt:lpstr>
      <vt:lpstr>YÖNDEŞ AÇILAR</vt:lpstr>
      <vt:lpstr>İÇ TERS VE DIŞ TERS</vt:lpstr>
      <vt:lpstr>TERS AÇILAR</vt:lpstr>
      <vt:lpstr>BİR NOKTADA KESİŞME</vt:lpstr>
      <vt:lpstr>DOĞRU,ÇEMBER VE DAİRE</vt:lpstr>
      <vt:lpstr>KİRİŞ VE YAY</vt:lpstr>
      <vt:lpstr>MERKEZ AÇI</vt:lpstr>
      <vt:lpstr>ÇEVRE AÇI</vt:lpstr>
      <vt:lpstr>MAJÖR VE MİNÖR</vt:lpstr>
      <vt:lpstr>TEĞET</vt:lpstr>
      <vt:lpstr>KESEN</vt:lpstr>
      <vt:lpstr>KİRİŞ</vt:lpstr>
      <vt:lpstr>ÇAP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DOĞRU İLİŞKİLERİ</dc:title>
  <dc:creator>Gökhan Karataş-PC</dc:creator>
  <cp:lastModifiedBy>g.karatas</cp:lastModifiedBy>
  <cp:revision>42</cp:revision>
  <dcterms:created xsi:type="dcterms:W3CDTF">2011-01-02T14:43:11Z</dcterms:created>
  <dcterms:modified xsi:type="dcterms:W3CDTF">2011-01-12T09:44:54Z</dcterms:modified>
</cp:coreProperties>
</file>